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ABFAF"/>
    <a:srgbClr val="F5822B"/>
    <a:srgbClr val="F3A481"/>
    <a:srgbClr val="FEFDE2"/>
    <a:srgbClr val="96C697"/>
    <a:srgbClr val="FF8585"/>
    <a:srgbClr val="FFD44B"/>
    <a:srgbClr val="FFF4CD"/>
    <a:srgbClr val="FEB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36" d="100"/>
          <a:sy n="136" d="100"/>
        </p:scale>
        <p:origin x="-6108" y="-3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8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4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9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4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1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12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1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9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EC9D6-7FFB-4C20-AE68-9931106A3464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8DBA-BEA7-4F51-B8A9-1F340F4817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microsoft.com/office/2007/relationships/hdphoto" Target="../media/hdphoto4.wdp"/><Relationship Id="rId21" Type="http://schemas.microsoft.com/office/2007/relationships/hdphoto" Target="../media/hdphoto10.wdp"/><Relationship Id="rId7" Type="http://schemas.microsoft.com/office/2007/relationships/hdphoto" Target="../media/hdphoto5.wdp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microsoft.com/office/2007/relationships/hdphoto" Target="../media/hdphoto9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7.wdp"/><Relationship Id="rId5" Type="http://schemas.openxmlformats.org/officeDocument/2006/relationships/image" Target="../media/image8.jpe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7.jpeg"/><Relationship Id="rId9" Type="http://schemas.microsoft.com/office/2007/relationships/hdphoto" Target="../media/hdphoto6.wdp"/><Relationship Id="rId14" Type="http://schemas.microsoft.com/office/2007/relationships/hdphoto" Target="../media/hdphoto8.wdp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739">
            <a:off x="4454435" y="2974064"/>
            <a:ext cx="1565596" cy="149343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 rot="19436205">
            <a:off x="4473018" y="2858113"/>
            <a:ext cx="189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rgbClr val="007B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lang="en-US" sz="5400" b="1" dirty="0">
              <a:solidFill>
                <a:srgbClr val="007B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 rot="18841613">
            <a:off x="4620226" y="2646590"/>
            <a:ext cx="1894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rgbClr val="007B3D"/>
                </a:solidFill>
                <a:latin typeface="Forte" panose="03060902040502070203" pitchFamily="66" charset="0"/>
                <a:cs typeface="Calibri" panose="020F0502020204030204" pitchFamily="34" charset="0"/>
              </a:rPr>
              <a:t>N</a:t>
            </a:r>
            <a:endParaRPr lang="en-US" sz="4400" b="1" dirty="0">
              <a:solidFill>
                <a:srgbClr val="007B3D"/>
              </a:solidFill>
              <a:latin typeface="Forte" panose="03060902040502070203" pitchFamily="66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7945" y="2766370"/>
            <a:ext cx="2487384" cy="26580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3260" y="592376"/>
            <a:ext cx="2487384" cy="26580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134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222" y="274090"/>
            <a:ext cx="9131950" cy="595274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65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6948" y="3119914"/>
            <a:ext cx="2335939" cy="25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6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7022591" y="2114548"/>
            <a:ext cx="6408309" cy="4069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100000" l="1453" r="100000">
                        <a14:foregroundMark x1="77616" y1="63158" x2="77616" y2="63158"/>
                        <a14:foregroundMark x1="82267" y1="58852" x2="84012" y2="79426"/>
                        <a14:foregroundMark x1="88953" y1="60766" x2="88953" y2="91388"/>
                        <a14:foregroundMark x1="78488" y1="71292" x2="88663" y2="93780"/>
                        <a14:foregroundMark x1="81977" y1="51196" x2="77035" y2="63158"/>
                        <a14:foregroundMark x1="72674" y1="60766" x2="75581" y2="91866"/>
                        <a14:foregroundMark x1="89826" y1="86124" x2="99709" y2="98565"/>
                        <a14:foregroundMark x1="66279" y1="86603" x2="58430" y2="84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10" y="2014854"/>
            <a:ext cx="6862991" cy="416966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7032528" y="5208104"/>
            <a:ext cx="4367653" cy="113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r="8395"/>
          <a:stretch/>
        </p:blipFill>
        <p:spPr>
          <a:xfrm>
            <a:off x="12913733" y="-1853797"/>
            <a:ext cx="2579078" cy="2612332"/>
          </a:xfrm>
          <a:prstGeom prst="rect">
            <a:avLst/>
          </a:prstGeom>
        </p:spPr>
      </p:pic>
      <p:pic>
        <p:nvPicPr>
          <p:cNvPr id="2068" name="Picture 20" descr="Personas, Joven, Primer Pla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2006" y="301898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icio, La Puesta En Marcha, Portátiles, Creativ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750" b="88125" l="54063" r="8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10" t="68794" r="13077" b="9667"/>
          <a:stretch/>
        </p:blipFill>
        <p:spPr bwMode="auto">
          <a:xfrm>
            <a:off x="2181903" y="5621776"/>
            <a:ext cx="2790092" cy="1312985"/>
          </a:xfrm>
          <a:prstGeom prst="rect">
            <a:avLst/>
          </a:prstGeom>
          <a:noFill/>
          <a:effectLst>
            <a:glow rad="101600">
              <a:srgbClr val="C00000">
                <a:alpha val="6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Personas, Joven, Primer Plano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611" b="79722" l="77500" r="10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71" t="32506" b="22856"/>
          <a:stretch/>
        </p:blipFill>
        <p:spPr bwMode="auto">
          <a:xfrm>
            <a:off x="2986717" y="2531687"/>
            <a:ext cx="2005155" cy="306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ector recto 48"/>
          <p:cNvCxnSpPr/>
          <p:nvPr/>
        </p:nvCxnSpPr>
        <p:spPr>
          <a:xfrm flipH="1" flipV="1">
            <a:off x="3478697" y="2743200"/>
            <a:ext cx="98252" cy="2464904"/>
          </a:xfrm>
          <a:prstGeom prst="line">
            <a:avLst/>
          </a:prstGeom>
          <a:ln w="44450" cap="rnd">
            <a:solidFill>
              <a:schemeClr val="bg2">
                <a:lumMod val="50000"/>
              </a:schemeClr>
            </a:solidFill>
            <a:prstDash val="dash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redondeado 49"/>
          <p:cNvSpPr/>
          <p:nvPr/>
        </p:nvSpPr>
        <p:spPr>
          <a:xfrm>
            <a:off x="516835" y="496957"/>
            <a:ext cx="4234069" cy="2246243"/>
          </a:xfrm>
          <a:prstGeom prst="roundRect">
            <a:avLst/>
          </a:prstGeom>
          <a:solidFill>
            <a:srgbClr val="F2F2F2">
              <a:alpha val="34902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ector recto 51"/>
          <p:cNvCxnSpPr/>
          <p:nvPr/>
        </p:nvCxnSpPr>
        <p:spPr>
          <a:xfrm>
            <a:off x="1530625" y="937437"/>
            <a:ext cx="2107095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1209368" y="496957"/>
            <a:ext cx="3541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2">
                    <a:lumMod val="7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 ¿Qué significa?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  <a:p>
            <a:r>
              <a:rPr lang="es-ES" sz="3600" b="1" dirty="0" smtClean="0"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P:  </a:t>
            </a:r>
            <a:r>
              <a:rPr lang="es-ES" sz="2800" b="1" dirty="0" err="1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J'aime</a:t>
            </a:r>
            <a:r>
              <a:rPr lang="es-ES" sz="2800" b="1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la pizza</a:t>
            </a:r>
          </a:p>
          <a:p>
            <a:r>
              <a:rPr lang="es-ES" sz="3600" b="1" dirty="0" smtClean="0">
                <a:solidFill>
                  <a:schemeClr val="accent6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R:  </a:t>
            </a:r>
            <a:r>
              <a:rPr lang="es-ES" sz="2800" b="1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Me gusta la pizza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26" descr="Según, Sonido, Altavoces, Volumen, Icono, Azul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0278" y1="50000" x2="70278" y2="50000"/>
                        <a14:foregroundMark x1="83889" y1="49167" x2="83889" y2="4916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4492">
            <a:off x="492133" y="1811238"/>
            <a:ext cx="718285" cy="7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6" descr="Según, Sonido, Altavoces, Volumen, Icono, Azul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0278" y1="50000" x2="70278" y2="50000"/>
                        <a14:foregroundMark x1="83889" y1="49167" x2="83889" y2="4916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4492">
            <a:off x="476035" y="1223268"/>
            <a:ext cx="718285" cy="7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Estación De Trabajo, Oficina, Negocio, Portát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136" y="-4922386"/>
            <a:ext cx="9144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Libro, Rack, Plataforma, Muebles, Diseño, De Madera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73" y="-3178470"/>
            <a:ext cx="4286597" cy="214329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Calendario, Icono, Pictograma, Web, Negro, Númer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53194" y1="26944" x2="48472" y2="77222"/>
                        <a14:foregroundMark x1="26528" y1="50556" x2="74722" y2="52222"/>
                        <a14:foregroundMark x1="77778" y1="41111" x2="40278" y2="66944"/>
                        <a14:foregroundMark x1="37361" y1="33750" x2="70833" y2="35972"/>
                        <a14:foregroundMark x1="26111" y1="40278" x2="40694" y2="78472"/>
                        <a14:foregroundMark x1="44583" y1="32083" x2="44167" y2="70833"/>
                        <a14:foregroundMark x1="79444" y1="60000" x2="68333" y2="76389"/>
                        <a14:foregroundMark x1="71250" y1="46250" x2="60972" y2="7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30" y="-2565945"/>
            <a:ext cx="1643343" cy="1643343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Progreso, Seguimiento, Infografía, Icono, Ap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7" y="-1674739"/>
            <a:ext cx="3796868" cy="1898434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8" descr="Estación De Trabajo, Oficina, Negocio, Portátil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30"/>
          <a:stretch/>
        </p:blipFill>
        <p:spPr bwMode="auto">
          <a:xfrm>
            <a:off x="-201136" y="-5509695"/>
            <a:ext cx="9144000" cy="7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Examen, Experimento Científico, Icono De Pc, Examina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86" y="-5196499"/>
            <a:ext cx="2231957" cy="2231957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arpeta, Archivos, De Papel, Oficina, Document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3" y="-3778684"/>
            <a:ext cx="1258745" cy="11357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omentarios, Encuesta, Cuestionario, Emplead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17" y="-5409364"/>
            <a:ext cx="2227090" cy="2382623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2"/>
          <a:srcRect l="4583" r="476"/>
          <a:stretch/>
        </p:blipFill>
        <p:spPr>
          <a:xfrm>
            <a:off x="1453659" y="2429934"/>
            <a:ext cx="8682113" cy="6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96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</TotalTime>
  <Words>18</Words>
  <Application>Microsoft Office PowerPoint</Application>
  <PresentationFormat>Panorámica</PresentationFormat>
  <Paragraphs>6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8" baseType="lpstr">
      <vt:lpstr>Arial</vt:lpstr>
      <vt:lpstr>Bahnschrift Light</vt:lpstr>
      <vt:lpstr>Calibri</vt:lpstr>
      <vt:lpstr>Calibri Light</vt:lpstr>
      <vt:lpstr>Forte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Andreina Riera Arambulo</dc:creator>
  <cp:lastModifiedBy>Andreina Riera Arambulo</cp:lastModifiedBy>
  <cp:revision>27</cp:revision>
  <dcterms:created xsi:type="dcterms:W3CDTF">2018-07-25T01:04:53Z</dcterms:created>
  <dcterms:modified xsi:type="dcterms:W3CDTF">2018-07-28T13:26:52Z</dcterms:modified>
</cp:coreProperties>
</file>